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 rtl="1">
              <a:defRPr sz="5400" b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 rtl="1">
              <a:buNone/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19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0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8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800" b="1"/>
            </a:lvl1pPr>
            <a:lvl2pPr>
              <a:lnSpc>
                <a:spcPct val="150000"/>
              </a:lnSpc>
              <a:defRPr sz="2400" b="1"/>
            </a:lvl2pPr>
            <a:lvl3pPr>
              <a:lnSpc>
                <a:spcPct val="150000"/>
              </a:lnSpc>
              <a:defRPr sz="2000" b="1"/>
            </a:lvl3pPr>
            <a:lvl4pPr>
              <a:lnSpc>
                <a:spcPct val="150000"/>
              </a:lnSpc>
              <a:defRPr sz="1800" b="1"/>
            </a:lvl4pPr>
            <a:lvl5pPr>
              <a:lnSpc>
                <a:spcPct val="150000"/>
              </a:lnSpc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6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0CDE1D-7D81-4121-B68B-12646D520E8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A044C1-B211-4DFD-8EB9-4ED64A88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4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alibri" panose="020F0502020204030204" pitchFamily="34" charset="0"/>
          <a:ea typeface="Calibri" panose="020F0502020204030204" pitchFamily="34" charset="0"/>
          <a:cs typeface="B Nazanin" panose="00000400000000000000" pitchFamily="2" charset="-78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948B-2ABB-FE9F-6851-2B8A47AE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50" y="223765"/>
            <a:ext cx="9440034" cy="1828801"/>
          </a:xfrm>
        </p:spPr>
        <p:txBody>
          <a:bodyPr/>
          <a:lstStyle/>
          <a:p>
            <a:r>
              <a:rPr lang="fa-IR" dirty="0"/>
              <a:t>وبینار شوک</a:t>
            </a:r>
            <a:br>
              <a:rPr lang="en-US" dirty="0"/>
            </a:br>
            <a:r>
              <a:rPr lang="fa-IR" dirty="0"/>
              <a:t>11 آبان 1403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B7990-B5F6-9083-585D-033C804CC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204971"/>
            <a:ext cx="9440034" cy="44462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دکتر امیرحسین جهانشیر</a:t>
            </a:r>
          </a:p>
          <a:p>
            <a:r>
              <a:rPr lang="fa-IR" dirty="0"/>
              <a:t>دانشیار طب اورژانس دانشگاه علوم پزشکی تهران</a:t>
            </a:r>
          </a:p>
          <a:p>
            <a:r>
              <a:rPr lang="fa-IR" dirty="0"/>
              <a:t>دکتر محمودرضا زینت زاده</a:t>
            </a:r>
          </a:p>
          <a:p>
            <a:r>
              <a:rPr lang="fa-IR" dirty="0"/>
              <a:t>استادیار طب اورژانس دانشگاه علوم پزشکی تهران</a:t>
            </a:r>
          </a:p>
          <a:p>
            <a:r>
              <a:rPr lang="fa-IR" dirty="0"/>
              <a:t>دکتر جواد سیدحسینی</a:t>
            </a:r>
          </a:p>
          <a:p>
            <a:r>
              <a:rPr lang="fa-IR" dirty="0"/>
              <a:t>دانشیار طب اورژانس دانشگاه علوم پزشکی تهران</a:t>
            </a:r>
          </a:p>
          <a:p>
            <a:r>
              <a:rPr lang="fa-IR" dirty="0"/>
              <a:t>دکتر حجت شیخ مطهر واحدی</a:t>
            </a:r>
          </a:p>
          <a:p>
            <a:r>
              <a:rPr lang="fa-IR" dirty="0"/>
              <a:t>دانشیار طب اورژانس دانشگاه علوم پزشکی تهران</a:t>
            </a:r>
          </a:p>
          <a:p>
            <a:r>
              <a:rPr lang="fa-IR" dirty="0"/>
              <a:t>دکتر مهراد عقیلی</a:t>
            </a:r>
          </a:p>
          <a:p>
            <a:r>
              <a:rPr lang="fa-IR" dirty="0"/>
              <a:t>استادیار طب اورژانس دانشگاه علوم پزشکی تهران</a:t>
            </a: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7C8BA-68E8-0DE6-583C-1B9451D9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05" y="4410107"/>
            <a:ext cx="1789198" cy="2182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2AAA0-9FD3-9587-409E-949B6C59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0" y="3712893"/>
            <a:ext cx="2357468" cy="2357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D108F-1992-2D11-DC33-B1C29260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0" y="947435"/>
            <a:ext cx="2357468" cy="2357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F5410-E431-15A3-F52C-10F547EFC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85" y="410572"/>
            <a:ext cx="1789199" cy="1789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DA07D-B40A-41C4-2669-2871DA482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24" y="2352176"/>
            <a:ext cx="1753360" cy="19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C00D1-2CB9-BD48-E59A-E32CDE2B8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3299-BCB0-BD04-D582-0D5F7ADE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ECF5-4454-C3FE-5985-21FE7280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E9AB-D00B-B856-E9C6-098CAACF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E7DDC9-69F6-6F7D-B276-02C2B7B11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84684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شوک کاردیوژنیک و انسدادی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2D0AEE-8914-C254-7CED-89BF5BE76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52969"/>
            <a:ext cx="9440034" cy="1049867"/>
          </a:xfrm>
        </p:spPr>
        <p:txBody>
          <a:bodyPr/>
          <a:lstStyle/>
          <a:p>
            <a:r>
              <a:rPr lang="ar-SA" dirty="0"/>
              <a:t>دکتر محمودرضا زینت زاده</a:t>
            </a:r>
          </a:p>
          <a:p>
            <a:r>
              <a:rPr lang="ar-SA" dirty="0"/>
              <a:t>استادیار طب اورژانس دانشگاه علوم پزشکی تهران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81559-7D64-4997-3A5E-41F36048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704821"/>
            <a:ext cx="3222172" cy="32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0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09F0-F02C-555B-2998-B5AC875A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562E-E506-96FC-6292-1DC3BC3A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0E2F-C7D1-A966-1BD5-36DF257E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8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5AA5-031C-90EA-1139-D7B34D5F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19CE53-9A03-6927-5EC5-390E6C99A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84684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شوک در اطفال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7EBF55-19F4-7574-DA3B-403E38D9B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52969"/>
            <a:ext cx="9440034" cy="1049867"/>
          </a:xfrm>
        </p:spPr>
        <p:txBody>
          <a:bodyPr/>
          <a:lstStyle/>
          <a:p>
            <a:r>
              <a:rPr lang="ar-SA" dirty="0"/>
              <a:t>دکتر محمودرضا زینت زاده</a:t>
            </a:r>
          </a:p>
          <a:p>
            <a:r>
              <a:rPr lang="ar-SA" dirty="0"/>
              <a:t>استادیار طب اورژانس دانشگاه علوم پزشکی تهران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F81B0-A608-C1F6-C448-0ED5C665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704821"/>
            <a:ext cx="3222172" cy="32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4EB7F-6949-7DBD-7C00-26DA863C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146C-0635-BAF5-D9A9-F49BA1E4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A929-73B4-FD29-36A0-30F0A993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33864-7EA6-74E3-0BCF-53ABF2F4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755F6-A318-FDD9-DF22-304891679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84684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شوک آنافیلاکسی و نوروژنیک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95ACA7-3563-AD8A-47D5-7BBC3835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52969"/>
            <a:ext cx="9440034" cy="1049867"/>
          </a:xfrm>
        </p:spPr>
        <p:txBody>
          <a:bodyPr/>
          <a:lstStyle/>
          <a:p>
            <a:r>
              <a:rPr lang="ar-SA" dirty="0"/>
              <a:t>دکتر مهراد عقیلی</a:t>
            </a:r>
          </a:p>
          <a:p>
            <a:r>
              <a:rPr lang="ar-SA" dirty="0"/>
              <a:t>استادیار طب اورژانس دانشگاه علوم پزشکی تهران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6FBFE-7ABF-ACD9-190E-C34B23C02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05" y="305138"/>
            <a:ext cx="2997023" cy="36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94B6-1BE5-C527-9DB4-DAA0F894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53F8-BADF-52F6-F0F5-9F187D36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6F07-F3C0-E7BA-A87A-52A8542E7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3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100FC-ED76-DF6E-DC51-C886D8EAB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814569"/>
            <a:ext cx="9440034" cy="1828801"/>
          </a:xfrm>
        </p:spPr>
        <p:txBody>
          <a:bodyPr/>
          <a:lstStyle/>
          <a:p>
            <a:r>
              <a:rPr lang="fa-IR" dirty="0"/>
              <a:t>پرسش و پاسخ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CEC088-0981-6F77-BC19-0CB1C88D4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610711"/>
            <a:ext cx="9440034" cy="1049867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41813-8362-59E4-D9F8-DCB683FE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97" y="578167"/>
            <a:ext cx="5576889" cy="29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ED8-4545-7E04-4B17-ABD837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00404B-CE6D-ED38-5C00-248D2931F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217179"/>
              </p:ext>
            </p:extLst>
          </p:nvPr>
        </p:nvGraphicFramePr>
        <p:xfrm>
          <a:off x="391886" y="342832"/>
          <a:ext cx="11440886" cy="6063475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3812812">
                  <a:extLst>
                    <a:ext uri="{9D8B030D-6E8A-4147-A177-3AD203B41FA5}">
                      <a16:colId xmlns:a16="http://schemas.microsoft.com/office/drawing/2014/main" val="4006429672"/>
                    </a:ext>
                  </a:extLst>
                </a:gridCol>
                <a:gridCol w="3814037">
                  <a:extLst>
                    <a:ext uri="{9D8B030D-6E8A-4147-A177-3AD203B41FA5}">
                      <a16:colId xmlns:a16="http://schemas.microsoft.com/office/drawing/2014/main" val="646754823"/>
                    </a:ext>
                  </a:extLst>
                </a:gridCol>
                <a:gridCol w="3814037">
                  <a:extLst>
                    <a:ext uri="{9D8B030D-6E8A-4147-A177-3AD203B41FA5}">
                      <a16:colId xmlns:a16="http://schemas.microsoft.com/office/drawing/2014/main" val="1580181897"/>
                    </a:ext>
                  </a:extLst>
                </a:gridCol>
              </a:tblGrid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عنوان مبحث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سخنران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زمان حداکثر ( دقیقه)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799357"/>
                  </a:ext>
                </a:extLst>
              </a:tr>
              <a:tr h="47777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تلاوت قرآن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 الی 10:05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402401"/>
                  </a:ext>
                </a:extLst>
              </a:tr>
              <a:tr h="980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معرفی سمینار، اصول پایه و فیزیوپاتولوژی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سیدحسینی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10:05 الی 10:15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196862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روش های تشخیصی، نقش اولتراسوند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سیدحسینی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10:15 الی 10:40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050577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شوک هموراژیک و هیپوولمیک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واحدی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10:40 الی 11:10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292628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شوک سپتیک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جهانشیر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11:10 الی 11:40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918538"/>
                  </a:ext>
                </a:extLst>
              </a:tr>
              <a:tr h="47777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استراحت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11:40  الی 11:50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126987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شوک کاردیوژنیک و انسدادی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زینت زاده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11:50 الی 12:15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858432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شوک در اطفال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زینت زاده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12:15 الی 12:35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119242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شوک آنافیلاکسی و نوروژنیک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عقیلی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12:35 الی 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154054"/>
                  </a:ext>
                </a:extLst>
              </a:tr>
              <a:tr h="477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جمع بندی و پرسش و پاسخ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دکتر سیدحسینی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13 الی 13:30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59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7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A696A-3941-5896-D183-97B1EEB3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335598"/>
            <a:ext cx="9440034" cy="1828801"/>
          </a:xfrm>
        </p:spPr>
        <p:txBody>
          <a:bodyPr>
            <a:normAutofit/>
          </a:bodyPr>
          <a:lstStyle/>
          <a:p>
            <a:r>
              <a:rPr lang="ar-SA" dirty="0"/>
              <a:t>اصول پایه و فیزیوپاتولوژی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650911-21C6-B8AB-A99A-6C9DD8F9D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327683"/>
            <a:ext cx="9440034" cy="1049867"/>
          </a:xfrm>
        </p:spPr>
        <p:txBody>
          <a:bodyPr/>
          <a:lstStyle/>
          <a:p>
            <a:r>
              <a:rPr lang="ar-SA" dirty="0"/>
              <a:t>دکتر جواد سیدحسینی</a:t>
            </a:r>
          </a:p>
          <a:p>
            <a:r>
              <a:rPr lang="ar-SA" dirty="0"/>
              <a:t>دانشیار طب اورژانس دانشگاه علوم پزشکی تهران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A0806-3918-E342-4DF1-DE8E45BE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07" y="511632"/>
            <a:ext cx="2409985" cy="24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C73F-B5F2-3E6C-A93C-283ADCC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8BD5-E049-666B-3446-7AFE6900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6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98D2-33A8-52A3-0E7C-63BCDA2C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23E13-122D-9CE3-136A-A7E30B2A7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335598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روشهای تشخیص و نقش اولتراسوند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55FECA-F0BA-F387-1696-0C00BD1F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327683"/>
            <a:ext cx="9440034" cy="1049867"/>
          </a:xfrm>
        </p:spPr>
        <p:txBody>
          <a:bodyPr/>
          <a:lstStyle/>
          <a:p>
            <a:r>
              <a:rPr lang="ar-SA" dirty="0"/>
              <a:t>دکتر جواد سیدحسینی</a:t>
            </a:r>
          </a:p>
          <a:p>
            <a:r>
              <a:rPr lang="ar-SA" dirty="0"/>
              <a:t>دانشیار طب اورژانس دانشگاه علوم پزشکی تهران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6E27D-B0BC-1FB1-7FBC-54F69C0D4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07" y="511632"/>
            <a:ext cx="2409985" cy="24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531B-0485-CC75-A3C3-0522C390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3DEB7-1151-39C3-58BC-87BF2753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014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3F8E-0741-DC21-701E-48F87502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BE1E6-F3E1-1139-4E2B-5FE4935CA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84684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شوک هموراژیک و هیپوولمیک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A198DD-7FF3-2E39-FF2E-FA8E86E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52969"/>
            <a:ext cx="9440034" cy="1049867"/>
          </a:xfrm>
        </p:spPr>
        <p:txBody>
          <a:bodyPr/>
          <a:lstStyle/>
          <a:p>
            <a:r>
              <a:rPr lang="ar-SA" dirty="0"/>
              <a:t>دکتر حجت شیخ مطهر واحدی</a:t>
            </a:r>
          </a:p>
          <a:p>
            <a:r>
              <a:rPr lang="ar-SA" dirty="0"/>
              <a:t>دانشیار طب اورژانس دانشگاه علوم پزشکی تهران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B49D2-6196-51DE-C41C-912D937F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25" y="457190"/>
            <a:ext cx="2870248" cy="32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0DFD-C0A0-81CC-863C-81E127D8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B2340-0BEE-8CA0-744A-4FD37291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F68E-516B-ADB7-B753-B37C60D1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9E3A5-7A41-5D52-D5F8-91E9C33C2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84684"/>
            <a:ext cx="9440034" cy="1828801"/>
          </a:xfrm>
        </p:spPr>
        <p:txBody>
          <a:bodyPr>
            <a:normAutofit/>
          </a:bodyPr>
          <a:lstStyle/>
          <a:p>
            <a:r>
              <a:rPr lang="fa-IR" dirty="0"/>
              <a:t>شوک سپتیک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FC52F6-3F71-847D-6BFC-0DE44B774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52969"/>
            <a:ext cx="9440034" cy="1049867"/>
          </a:xfrm>
        </p:spPr>
        <p:txBody>
          <a:bodyPr/>
          <a:lstStyle/>
          <a:p>
            <a:r>
              <a:rPr lang="ar-SA" dirty="0"/>
              <a:t>دکتر امیرحسین جهانشیر</a:t>
            </a:r>
          </a:p>
          <a:p>
            <a:r>
              <a:rPr lang="ar-SA" dirty="0"/>
              <a:t>دانشیار طب اورژانس دانشگاه علوم پزشکی تهران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36311-02A7-8D65-F8F3-069BE69B8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54" y="582993"/>
            <a:ext cx="3317492" cy="33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122</TotalTime>
  <Words>257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 Nazanin</vt:lpstr>
      <vt:lpstr>Calibri</vt:lpstr>
      <vt:lpstr>Calisto MT</vt:lpstr>
      <vt:lpstr>Wingdings 2</vt:lpstr>
      <vt:lpstr>Slate</vt:lpstr>
      <vt:lpstr>وبینار شوک 11 آبان 1403</vt:lpstr>
      <vt:lpstr>PowerPoint Presentation</vt:lpstr>
      <vt:lpstr>اصول پایه و فیزیوپاتولوژی</vt:lpstr>
      <vt:lpstr>PowerPoint Presentation</vt:lpstr>
      <vt:lpstr>روشهای تشخیص و نقش اولتراسوند</vt:lpstr>
      <vt:lpstr>PowerPoint Presentation</vt:lpstr>
      <vt:lpstr>شوک هموراژیک و هیپوولمیک</vt:lpstr>
      <vt:lpstr>PowerPoint Presentation</vt:lpstr>
      <vt:lpstr>شوک سپتیک</vt:lpstr>
      <vt:lpstr>PowerPoint Presentation</vt:lpstr>
      <vt:lpstr>شوک کاردیوژنیک و انسدادی</vt:lpstr>
      <vt:lpstr>PowerPoint Presentation</vt:lpstr>
      <vt:lpstr>شوک در اطفال</vt:lpstr>
      <vt:lpstr>PowerPoint Presentation</vt:lpstr>
      <vt:lpstr>شوک آنافیلاکسی و نوروژنیک</vt:lpstr>
      <vt:lpstr>PowerPoint Presentation</vt:lpstr>
      <vt:lpstr>پرسش و پاسخ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kiana</dc:creator>
  <cp:lastModifiedBy>kiana</cp:lastModifiedBy>
  <cp:revision>4</cp:revision>
  <dcterms:created xsi:type="dcterms:W3CDTF">2024-10-27T06:35:05Z</dcterms:created>
  <dcterms:modified xsi:type="dcterms:W3CDTF">2024-10-27T09:02:25Z</dcterms:modified>
</cp:coreProperties>
</file>